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5" r:id="rId3"/>
    <p:sldId id="257" r:id="rId4"/>
    <p:sldId id="258" r:id="rId5"/>
    <p:sldId id="267" r:id="rId6"/>
    <p:sldId id="259" r:id="rId7"/>
    <p:sldId id="268" r:id="rId8"/>
    <p:sldId id="260" r:id="rId9"/>
    <p:sldId id="269" r:id="rId10"/>
    <p:sldId id="270" r:id="rId11"/>
    <p:sldId id="261" r:id="rId12"/>
    <p:sldId id="273" r:id="rId13"/>
    <p:sldId id="262" r:id="rId14"/>
    <p:sldId id="271" r:id="rId15"/>
    <p:sldId id="263" r:id="rId16"/>
    <p:sldId id="264" r:id="rId17"/>
    <p:sldId id="272" r:id="rId18"/>
    <p:sldId id="266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46" d="100"/>
          <a:sy n="46" d="100"/>
        </p:scale>
        <p:origin x="6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2/8/2017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2/8/2017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2/8/2017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extension.psu.edu/business/ag-alternatives/livestock/poultry-and-game-birds/bobwhite-quail-production" TargetMode="External"/><Relationship Id="rId3" Type="http://schemas.openxmlformats.org/officeDocument/2006/relationships/hyperlink" Target="https://livestockconservancy.org/index.php/heritage/internal/leghorn" TargetMode="External"/><Relationship Id="rId7" Type="http://schemas.openxmlformats.org/officeDocument/2006/relationships/hyperlink" Target="http://extension.psu.edu/animals/poultry/topics/general-educational-material/the-chicken/modern-turkey-industry" TargetMode="External"/><Relationship Id="rId2" Type="http://schemas.openxmlformats.org/officeDocument/2006/relationships/hyperlink" Target="https://livestockconservancy.org/index.php/heritage/internal/cornish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xtension.umn.edu/food/small-farms/livestock/poultry/raising-ducks/" TargetMode="External"/><Relationship Id="rId5" Type="http://schemas.openxmlformats.org/officeDocument/2006/relationships/hyperlink" Target="https://livestockconservancy.org/index.php/heritage/internal/rired" TargetMode="External"/><Relationship Id="rId4" Type="http://schemas.openxmlformats.org/officeDocument/2006/relationships/hyperlink" Target="https://livestockconservancy.org/index.php/heritage/internal/plymouthrock" TargetMode="External"/><Relationship Id="rId9" Type="http://schemas.openxmlformats.org/officeDocument/2006/relationships/hyperlink" Target="http://www.extension.umn.edu/food/small-farms/livestock/poultry/raising-geese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Poultry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PEER PROGRAM, TEXAS A&amp;M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09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Duck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928" y="2400300"/>
            <a:ext cx="4575655" cy="34312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1582" y="2400300"/>
            <a:ext cx="5159753" cy="343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3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Around 22 million ducks are raised annually in the U.S.</a:t>
            </a:r>
          </a:p>
          <a:p>
            <a:r>
              <a:rPr lang="en-US" dirty="0" smtClean="0"/>
              <a:t>Raised primarily for meat</a:t>
            </a:r>
          </a:p>
          <a:p>
            <a:r>
              <a:rPr lang="en-US" dirty="0" smtClean="0"/>
              <a:t>Built around the Pekin breed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58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Geese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539" y="2200274"/>
            <a:ext cx="3174935" cy="41919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474" y="2200273"/>
            <a:ext cx="6248401" cy="418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29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Geese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Raised in all parts of the U.S., but total around .2% of the poultry population</a:t>
            </a:r>
          </a:p>
          <a:p>
            <a:r>
              <a:rPr lang="en-US" dirty="0" smtClean="0"/>
              <a:t>Farm gees are usually sold in time for the holiday market in late fall at around 5-6 months, will weigh around 11-15 pounds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98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Quail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156" y="2033037"/>
            <a:ext cx="6419850" cy="4279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1006" y="2033037"/>
            <a:ext cx="427990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4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Game birds indigenous to the U.S.</a:t>
            </a:r>
          </a:p>
          <a:p>
            <a:r>
              <a:rPr lang="en-US" dirty="0" smtClean="0"/>
              <a:t>More than 250,000 produced in the U.S. annually</a:t>
            </a:r>
          </a:p>
          <a:p>
            <a:r>
              <a:rPr lang="en-US" dirty="0" smtClean="0"/>
              <a:t>Plains bobwhite, masked bobwhite, Texas bobwhite, Florida bobwhite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72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Turkey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13" y="2241388"/>
            <a:ext cx="4260368" cy="28437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4982" y="2241388"/>
            <a:ext cx="2662946" cy="2842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7928" y="2239839"/>
            <a:ext cx="4739660" cy="284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9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Turkey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modern hybrid turkeys are so large they can no longer naturally breed efficiently; practice artificial insemination</a:t>
            </a:r>
          </a:p>
          <a:p>
            <a:r>
              <a:rPr lang="en-US" dirty="0" smtClean="0"/>
              <a:t>During grow-out, hens will grow to 24-30lbs and eat about 102 pounds of feed</a:t>
            </a:r>
          </a:p>
          <a:p>
            <a:r>
              <a:rPr lang="en-US" dirty="0" smtClean="0"/>
              <a:t>Males will grow to 50-70 </a:t>
            </a:r>
            <a:r>
              <a:rPr lang="en-US" dirty="0" err="1" smtClean="0"/>
              <a:t>lbs</a:t>
            </a:r>
            <a:r>
              <a:rPr lang="en-US" dirty="0" smtClean="0"/>
              <a:t> and eat over 200 pounds of feed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43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hlinkClick r:id="rId2"/>
              </a:rPr>
              <a:t>https://</a:t>
            </a:r>
            <a:r>
              <a:rPr lang="en-US" sz="1800" dirty="0" smtClean="0">
                <a:hlinkClick r:id="rId2"/>
              </a:rPr>
              <a:t>livestockconservancy.org/index.php/heritage/internal/cornish</a:t>
            </a:r>
            <a:endParaRPr lang="en-US" sz="1800" dirty="0" smtClean="0"/>
          </a:p>
          <a:p>
            <a:r>
              <a:rPr lang="en-US" sz="1800" dirty="0">
                <a:hlinkClick r:id="rId3"/>
              </a:rPr>
              <a:t>https://</a:t>
            </a:r>
            <a:r>
              <a:rPr lang="en-US" sz="1800" dirty="0" smtClean="0">
                <a:hlinkClick r:id="rId3"/>
              </a:rPr>
              <a:t>livestockconservancy.org/index.php/heritage/internal/leghorn</a:t>
            </a:r>
            <a:endParaRPr lang="en-US" sz="1800" dirty="0" smtClean="0"/>
          </a:p>
          <a:p>
            <a:r>
              <a:rPr lang="en-US" sz="1800" dirty="0">
                <a:hlinkClick r:id="rId4"/>
              </a:rPr>
              <a:t>https://</a:t>
            </a:r>
            <a:r>
              <a:rPr lang="en-US" sz="1800" dirty="0" smtClean="0">
                <a:hlinkClick r:id="rId4"/>
              </a:rPr>
              <a:t>livestockconservancy.org/index.php/heritage/internal/plymouthrock</a:t>
            </a:r>
            <a:endParaRPr lang="en-US" sz="1800" dirty="0" smtClean="0"/>
          </a:p>
          <a:p>
            <a:r>
              <a:rPr lang="en-US" sz="1800" dirty="0">
                <a:hlinkClick r:id="rId5"/>
              </a:rPr>
              <a:t>https://</a:t>
            </a:r>
            <a:r>
              <a:rPr lang="en-US" sz="1800" dirty="0" smtClean="0">
                <a:hlinkClick r:id="rId5"/>
              </a:rPr>
              <a:t>livestockconservancy.org/index.php/heritage/internal/rired</a:t>
            </a:r>
            <a:endParaRPr lang="en-US" sz="1800" dirty="0" smtClean="0"/>
          </a:p>
          <a:p>
            <a:r>
              <a:rPr lang="en-US" sz="1800" dirty="0">
                <a:hlinkClick r:id="rId6"/>
              </a:rPr>
              <a:t>http://www.extension.umn.edu/food/small-farms/livestock/poultry/raising-ducks</a:t>
            </a:r>
            <a:r>
              <a:rPr lang="en-US" sz="1800" dirty="0" smtClean="0">
                <a:hlinkClick r:id="rId6"/>
              </a:rPr>
              <a:t>/</a:t>
            </a:r>
            <a:endParaRPr lang="en-US" sz="1800" dirty="0" smtClean="0"/>
          </a:p>
          <a:p>
            <a:r>
              <a:rPr lang="en-US" sz="1800" dirty="0">
                <a:hlinkClick r:id="rId7"/>
              </a:rPr>
              <a:t>http://</a:t>
            </a:r>
            <a:r>
              <a:rPr lang="en-US" sz="1800" dirty="0" smtClean="0">
                <a:hlinkClick r:id="rId7"/>
              </a:rPr>
              <a:t>extension.psu.edu/animals/poultry/topics/general-educational-material/the-chicken/modern-turkey-industry</a:t>
            </a:r>
            <a:endParaRPr lang="en-US" sz="1800" dirty="0" smtClean="0"/>
          </a:p>
          <a:p>
            <a:r>
              <a:rPr lang="en-US" sz="1800" dirty="0">
                <a:hlinkClick r:id="rId8"/>
              </a:rPr>
              <a:t>http://</a:t>
            </a:r>
            <a:r>
              <a:rPr lang="en-US" sz="1800" dirty="0" smtClean="0">
                <a:hlinkClick r:id="rId8"/>
              </a:rPr>
              <a:t>extension.psu.edu/business/ag-alternatives/livestock/poultry-and-game-birds/bobwhite-quail-production</a:t>
            </a:r>
            <a:endParaRPr lang="en-US" sz="1800" dirty="0" smtClean="0"/>
          </a:p>
          <a:p>
            <a:r>
              <a:rPr lang="en-US" sz="1800" dirty="0">
                <a:hlinkClick r:id="rId9"/>
              </a:rPr>
              <a:t>http://www.extension.umn.edu/food/small-farms/livestock/poultry/raising-geese</a:t>
            </a:r>
            <a:r>
              <a:rPr lang="en-US" sz="1800" dirty="0" smtClean="0">
                <a:hlinkClick r:id="rId9"/>
              </a:rPr>
              <a:t>/</a:t>
            </a:r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0204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Chicken - Cornish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208" y="2161439"/>
            <a:ext cx="4352005" cy="43520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08" y="2161439"/>
            <a:ext cx="6270900" cy="435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6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Chicken - Cornish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known as the Indian Game chicken, developed in 1820</a:t>
            </a:r>
          </a:p>
          <a:p>
            <a:r>
              <a:rPr lang="en-US" dirty="0" smtClean="0"/>
              <a:t>Very close feathered, with little or no down apparent</a:t>
            </a:r>
          </a:p>
          <a:p>
            <a:r>
              <a:rPr lang="en-US" dirty="0" smtClean="0"/>
              <a:t>Feathers are short and often quite narrow</a:t>
            </a:r>
          </a:p>
          <a:p>
            <a:r>
              <a:rPr lang="en-US" dirty="0" smtClean="0"/>
              <a:t>Wide skulls, medium length necks, thick and short shanks, legs are set wide apart</a:t>
            </a:r>
          </a:p>
          <a:p>
            <a:r>
              <a:rPr lang="en-US" dirty="0" smtClean="0"/>
              <a:t>Bodies when viewed from above are heart shaped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55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Chicken - Leghorns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229" y="1981200"/>
            <a:ext cx="4772690" cy="38181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529" y="1981200"/>
            <a:ext cx="3695700" cy="381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6919" y="1981201"/>
            <a:ext cx="2910816" cy="381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Chicken - Leghorns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Came from England to U.S. in 1870 (White Leghorns) and 1872 (Brown Leghorns)</a:t>
            </a:r>
          </a:p>
          <a:p>
            <a:r>
              <a:rPr lang="en-US" dirty="0" smtClean="0"/>
              <a:t>Dominate white egg production in America</a:t>
            </a:r>
          </a:p>
          <a:p>
            <a:r>
              <a:rPr lang="en-US" dirty="0" smtClean="0"/>
              <a:t>Males weight ~6lbs, females ~4.5lbs</a:t>
            </a:r>
          </a:p>
          <a:p>
            <a:r>
              <a:rPr lang="en-US" dirty="0" smtClean="0"/>
              <a:t>Once valued for beauty, now more of an industrial bird</a:t>
            </a:r>
          </a:p>
        </p:txBody>
      </p:sp>
    </p:spTree>
    <p:extLst>
      <p:ext uri="{BB962C8B-B14F-4D97-AF65-F5344CB8AC3E}">
        <p14:creationId xmlns:p14="http://schemas.microsoft.com/office/powerpoint/2010/main" val="15170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Chicken – Plymouth Rock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973" y="2255940"/>
            <a:ext cx="2857500" cy="3571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5474" y="2255941"/>
            <a:ext cx="4082142" cy="35718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7615" y="2255939"/>
            <a:ext cx="3061607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41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Chicken – Plymouth Rock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Developed in the U.S. in the 19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</a:p>
          <a:p>
            <a:r>
              <a:rPr lang="en-US" dirty="0" smtClean="0"/>
              <a:t>Bright red single comb face, wattles, and earlobes</a:t>
            </a:r>
          </a:p>
          <a:p>
            <a:r>
              <a:rPr lang="en-US" dirty="0" smtClean="0"/>
              <a:t>Plumage should have feathers that are crossed by sharply defined, regular, parallel bars of alternate light and dark color</a:t>
            </a:r>
          </a:p>
          <a:p>
            <a:r>
              <a:rPr lang="en-US" dirty="0" smtClean="0"/>
              <a:t>Males are usually lighter in color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91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Chicken – Rhode Island Red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700" y="2133600"/>
            <a:ext cx="5868927" cy="426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314" y="2133600"/>
            <a:ext cx="3435387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9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Chicken – Rhode Island 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America’s best known breed</a:t>
            </a:r>
          </a:p>
          <a:p>
            <a:r>
              <a:rPr lang="en-US" dirty="0" smtClean="0"/>
              <a:t>Originally developed in Massachusetts and Rhode Island in the 1880s</a:t>
            </a:r>
          </a:p>
          <a:p>
            <a:r>
              <a:rPr lang="en-US" dirty="0" smtClean="0"/>
              <a:t>Single-combed</a:t>
            </a:r>
          </a:p>
          <a:p>
            <a:r>
              <a:rPr lang="en-US" dirty="0" smtClean="0"/>
              <a:t>Good layers of brown eggs (200-300/year)</a:t>
            </a:r>
          </a:p>
          <a:p>
            <a:r>
              <a:rPr lang="en-US" dirty="0" smtClean="0"/>
              <a:t>Hens weigh 6lbs, roosters over 8lbs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92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Custom 6">
      <a:dk1>
        <a:sysClr val="windowText" lastClr="000000"/>
      </a:dk1>
      <a:lt1>
        <a:srgbClr val="953734"/>
      </a:lt1>
      <a:dk2>
        <a:srgbClr val="FFFFFF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68</TotalTime>
  <Words>379</Words>
  <Application>Microsoft Office PowerPoint</Application>
  <PresentationFormat>Widescreen</PresentationFormat>
  <Paragraphs>61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Corbel</vt:lpstr>
      <vt:lpstr>Wingdings</vt:lpstr>
      <vt:lpstr>Banded</vt:lpstr>
      <vt:lpstr>Poultry</vt:lpstr>
      <vt:lpstr>Chicken - Cornish</vt:lpstr>
      <vt:lpstr>Chicken - Cornish</vt:lpstr>
      <vt:lpstr>Chicken - Leghorns</vt:lpstr>
      <vt:lpstr>Chicken - Leghorns</vt:lpstr>
      <vt:lpstr>Chicken – Plymouth Rock</vt:lpstr>
      <vt:lpstr>Chicken – Plymouth Rock</vt:lpstr>
      <vt:lpstr>Chicken – Rhode Island Red</vt:lpstr>
      <vt:lpstr>Chicken – Rhode Island Red</vt:lpstr>
      <vt:lpstr>Duck</vt:lpstr>
      <vt:lpstr>Duck</vt:lpstr>
      <vt:lpstr>Geese</vt:lpstr>
      <vt:lpstr>Geese</vt:lpstr>
      <vt:lpstr>Quail</vt:lpstr>
      <vt:lpstr>Quail</vt:lpstr>
      <vt:lpstr>Turkey</vt:lpstr>
      <vt:lpstr>Turkey</vt:lpstr>
      <vt:lpstr>References</vt:lpstr>
    </vt:vector>
  </TitlesOfParts>
  <Company>College of Veterinary Medicine - Texas A&amp;M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Poultry</dc:title>
  <dc:creator>Lab, L Johnson's</dc:creator>
  <cp:lastModifiedBy>Windows User</cp:lastModifiedBy>
  <cp:revision>6</cp:revision>
  <dcterms:created xsi:type="dcterms:W3CDTF">2016-10-24T15:49:12Z</dcterms:created>
  <dcterms:modified xsi:type="dcterms:W3CDTF">2017-02-08T21:13:57Z</dcterms:modified>
</cp:coreProperties>
</file>