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70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CB2F9-EB0B-44BA-BE08-AA51D12E7560}" type="datetimeFigureOut">
              <a:rPr lang="es-US" smtClean="0"/>
              <a:t>2/8/2017</a:t>
            </a:fld>
            <a:endParaRPr lang="es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A0244-B72E-4F7E-947E-49A02FD7870A}" type="slidenum">
              <a:rPr lang="es-US" smtClean="0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694056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A0244-B72E-4F7E-947E-49A02FD7870A}" type="slidenum">
              <a:rPr lang="es-US" smtClean="0"/>
              <a:t>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167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6AEEE83F-9A26-49CE-8A5A-329BA77880E6}" type="datetimeFigureOut">
              <a:rPr lang="es-US" smtClean="0"/>
              <a:t>2/8/2017</a:t>
            </a:fld>
            <a:endParaRPr lang="es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s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2/8/2017</a:t>
            </a:fld>
            <a:endParaRPr lang="es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2/8/2017</a:t>
            </a:fld>
            <a:endParaRPr lang="es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2/8/2017</a:t>
            </a:fld>
            <a:endParaRPr lang="es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2/8/2017</a:t>
            </a:fld>
            <a:endParaRPr lang="es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2/8/2017</a:t>
            </a:fld>
            <a:endParaRPr lang="es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AEEE83F-9A26-49CE-8A5A-329BA77880E6}" type="datetimeFigureOut">
              <a:rPr lang="es-US" smtClean="0"/>
              <a:t>2/8/2017</a:t>
            </a:fld>
            <a:endParaRPr lang="es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6AEEE83F-9A26-49CE-8A5A-329BA77880E6}" type="datetimeFigureOut">
              <a:rPr lang="es-US" smtClean="0"/>
              <a:t>2/8/2017</a:t>
            </a:fld>
            <a:endParaRPr lang="es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s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2/8/2017</a:t>
            </a:fld>
            <a:endParaRPr lang="es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2/8/2017</a:t>
            </a:fld>
            <a:endParaRPr lang="es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2/8/2017</a:t>
            </a:fld>
            <a:endParaRPr lang="es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6AEEE83F-9A26-49CE-8A5A-329BA77880E6}" type="datetimeFigureOut">
              <a:rPr lang="es-US" smtClean="0"/>
              <a:t>2/8/2017</a:t>
            </a:fld>
            <a:endParaRPr lang="es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s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Birds</a:t>
            </a:r>
            <a:endParaRPr lang="es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TEXAS A&amp;M UNIVERSITY PEER PROGRAM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877191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 </a:t>
            </a:r>
            <a:r>
              <a:rPr lang="en-US" dirty="0" err="1" smtClean="0"/>
              <a:t>Conure</a:t>
            </a:r>
            <a:endParaRPr lang="es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98700"/>
            <a:ext cx="2683933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4" y="2298700"/>
            <a:ext cx="6298696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021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Zebra Finch</a:t>
            </a:r>
            <a:endParaRPr lang="es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70054"/>
            <a:ext cx="6708525" cy="377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70055"/>
            <a:ext cx="2235201" cy="377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49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2314682"/>
            <a:ext cx="5806269" cy="362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 Gray Parrot</a:t>
            </a:r>
            <a:endParaRPr lang="es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3" y="2314682"/>
            <a:ext cx="4838557" cy="362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21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Canary</a:t>
            </a:r>
            <a:endParaRPr lang="es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67" y="2206224"/>
            <a:ext cx="5369530" cy="358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097" y="2206224"/>
            <a:ext cx="3066703" cy="358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389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Cockatiel</a:t>
            </a:r>
            <a:endParaRPr lang="es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04" y="2514600"/>
            <a:ext cx="3505200" cy="34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803" y="2514599"/>
            <a:ext cx="5234597" cy="349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50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Cockatoos</a:t>
            </a:r>
            <a:endParaRPr lang="es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46" y="2286000"/>
            <a:ext cx="5905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46" y="2286000"/>
            <a:ext cx="2413754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058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/>
          <a:lstStyle/>
          <a:p>
            <a:r>
              <a:rPr lang="en-US" dirty="0" smtClean="0"/>
              <a:t>Cockatoos</a:t>
            </a:r>
            <a:endParaRPr lang="es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5489"/>
            <a:ext cx="2849956" cy="249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54" y="2535489"/>
            <a:ext cx="3028798" cy="249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52" y="2535489"/>
            <a:ext cx="3324948" cy="249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353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Love Birds</a:t>
            </a:r>
            <a:endParaRPr lang="es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8" y="2014554"/>
            <a:ext cx="5774507" cy="462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2014554"/>
            <a:ext cx="3057525" cy="462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803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43000"/>
            <a:ext cx="8229600" cy="1066800"/>
          </a:xfrm>
        </p:spPr>
        <p:txBody>
          <a:bodyPr/>
          <a:lstStyle/>
          <a:p>
            <a:r>
              <a:rPr lang="en-US" dirty="0" smtClean="0"/>
              <a:t>Macaw</a:t>
            </a:r>
            <a:endParaRPr lang="es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1" y="1904999"/>
            <a:ext cx="285749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" y="1904999"/>
            <a:ext cx="616960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618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Parakeet</a:t>
            </a:r>
            <a:endParaRPr lang="es-US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60600"/>
            <a:ext cx="5012267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68" y="2260600"/>
            <a:ext cx="37592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9537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35</TotalTime>
  <Words>22</Words>
  <Application>Microsoft Office PowerPoint</Application>
  <PresentationFormat>On-screen Show (4:3)</PresentationFormat>
  <Paragraphs>13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Georgia</vt:lpstr>
      <vt:lpstr>Trebuchet MS</vt:lpstr>
      <vt:lpstr>Wingdings 2</vt:lpstr>
      <vt:lpstr>Urban</vt:lpstr>
      <vt:lpstr>Birds</vt:lpstr>
      <vt:lpstr>African Gray Parrot</vt:lpstr>
      <vt:lpstr>Canary</vt:lpstr>
      <vt:lpstr>Cockatiel</vt:lpstr>
      <vt:lpstr>Cockatoos</vt:lpstr>
      <vt:lpstr>Cockatoos</vt:lpstr>
      <vt:lpstr>Love Birds</vt:lpstr>
      <vt:lpstr>Macaw</vt:lpstr>
      <vt:lpstr>Parakeet</vt:lpstr>
      <vt:lpstr>Sun Conure</vt:lpstr>
      <vt:lpstr>Zebra Finch</vt:lpstr>
    </vt:vector>
  </TitlesOfParts>
  <Company>College of Veterinary Medicine - Texas A&amp;M Univ.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Birds</dc:title>
  <dc:creator>L Johnson's Lab</dc:creator>
  <cp:lastModifiedBy>Windows User</cp:lastModifiedBy>
  <cp:revision>4</cp:revision>
  <dcterms:created xsi:type="dcterms:W3CDTF">2016-10-27T14:47:30Z</dcterms:created>
  <dcterms:modified xsi:type="dcterms:W3CDTF">2017-02-08T21:13:32Z</dcterms:modified>
</cp:coreProperties>
</file>