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>
      <p:cViewPr varScale="1">
        <p:scale>
          <a:sx n="41" d="100"/>
          <a:sy n="41" d="100"/>
        </p:scale>
        <p:origin x="70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3C68A6D-7DB7-4179-AD73-55E8EA4DF124}" type="datetimeFigureOut">
              <a:rPr lang="en-US" smtClean="0"/>
              <a:t>2/8/2017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Organ Identification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PEER Program, Texas A&amp;M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5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Monogastric</a:t>
            </a:r>
            <a:r>
              <a:rPr lang="en-US" dirty="0" smtClean="0"/>
              <a:t> Stomach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64504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43287"/>
            <a:ext cx="361810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966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Rumen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06399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0398430">
            <a:off x="1828800" y="1143000"/>
            <a:ext cx="3810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2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Reticulum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0660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18592839">
            <a:off x="3959709" y="620696"/>
            <a:ext cx="261454" cy="2895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30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Omasum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0660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 rot="19259036">
            <a:off x="3407473" y="859580"/>
            <a:ext cx="304800" cy="294458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7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Abomasum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6" y="1371600"/>
            <a:ext cx="80660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3146425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033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Intestine</a:t>
            </a:r>
            <a:endParaRPr lang="en-US" dirty="0"/>
          </a:p>
        </p:txBody>
      </p:sp>
      <p:pic>
        <p:nvPicPr>
          <p:cNvPr id="4" name="Picture 2" descr="C:\Users\maward\Desktop\Anatomy Pictures\IMG_0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5670"/>
            <a:ext cx="4686299" cy="35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e 4"/>
          <p:cNvSpPr/>
          <p:nvPr/>
        </p:nvSpPr>
        <p:spPr>
          <a:xfrm rot="19757637">
            <a:off x="1444059" y="3628908"/>
            <a:ext cx="1034877" cy="1646579"/>
          </a:xfrm>
          <a:prstGeom prst="leftBrace">
            <a:avLst>
              <a:gd name="adj1" fmla="val 27936"/>
              <a:gd name="adj2" fmla="val 54107"/>
            </a:avLst>
          </a:prstGeom>
          <a:ln w="41275"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5710" y="4726141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Cecum</a:t>
            </a:r>
            <a:endParaRPr lang="en-US" sz="2000" b="1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286000" y="4043070"/>
            <a:ext cx="2057400" cy="148391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09369" y="5542784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Small Intestine (Ileum) entering large intestine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41391" y="5161840"/>
            <a:ext cx="2773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Small Intestine-Duodenum</a:t>
            </a:r>
            <a:endParaRPr lang="en-US" sz="16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343400" y="5126875"/>
            <a:ext cx="997991" cy="20005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807" y="1509975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Large Intestine</a:t>
            </a:r>
            <a:endParaRPr lang="en-US" sz="1600" b="1" dirty="0"/>
          </a:p>
        </p:txBody>
      </p:sp>
      <p:sp>
        <p:nvSpPr>
          <p:cNvPr id="12" name="Left Brace 11"/>
          <p:cNvSpPr/>
          <p:nvPr/>
        </p:nvSpPr>
        <p:spPr>
          <a:xfrm rot="4329892">
            <a:off x="1227304" y="765412"/>
            <a:ext cx="1844788" cy="3762809"/>
          </a:xfrm>
          <a:prstGeom prst="leftBrace">
            <a:avLst>
              <a:gd name="adj1" fmla="val 27936"/>
              <a:gd name="adj2" fmla="val 53439"/>
            </a:avLst>
          </a:prstGeom>
          <a:ln w="41275"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30" y="629151"/>
            <a:ext cx="317023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493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Trachea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4" y="1447800"/>
            <a:ext cx="4679576" cy="350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0977038">
            <a:off x="2133600" y="1219200"/>
            <a:ext cx="381000" cy="22098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48200"/>
            <a:ext cx="2590016" cy="194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 rot="19534665">
            <a:off x="3834223" y="768243"/>
            <a:ext cx="228600" cy="5074324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04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Uterus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11020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143000" y="1143000"/>
            <a:ext cx="381000" cy="2514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46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Cervix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1088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19344102">
            <a:off x="3247446" y="871980"/>
            <a:ext cx="304800" cy="35052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47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Cecum</a:t>
            </a:r>
            <a:endParaRPr lang="en-US" dirty="0"/>
          </a:p>
        </p:txBody>
      </p:sp>
      <p:pic>
        <p:nvPicPr>
          <p:cNvPr id="4" name="Picture 2" descr="C:\Users\maward\Desktop\Anatomy Pictures\IMG_0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5670"/>
            <a:ext cx="4686299" cy="35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e 4"/>
          <p:cNvSpPr/>
          <p:nvPr/>
        </p:nvSpPr>
        <p:spPr>
          <a:xfrm rot="19757637">
            <a:off x="1444059" y="3628908"/>
            <a:ext cx="1034877" cy="1646579"/>
          </a:xfrm>
          <a:prstGeom prst="leftBrace">
            <a:avLst>
              <a:gd name="adj1" fmla="val 27936"/>
              <a:gd name="adj2" fmla="val 54107"/>
            </a:avLst>
          </a:prstGeom>
          <a:ln w="41275"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5710" y="4726141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Cecum</a:t>
            </a:r>
            <a:endParaRPr lang="en-US" sz="2000" b="1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286000" y="4043070"/>
            <a:ext cx="2057400" cy="148391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09369" y="5542784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Small Intestine (Ileum) entering large intestine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41391" y="5161840"/>
            <a:ext cx="2773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Small Intestine-Duodenum</a:t>
            </a:r>
            <a:endParaRPr lang="en-US" sz="16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343400" y="5126875"/>
            <a:ext cx="997991" cy="20005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807" y="1509975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Large Intestine</a:t>
            </a:r>
            <a:endParaRPr lang="en-US" sz="1600" b="1" dirty="0"/>
          </a:p>
        </p:txBody>
      </p:sp>
      <p:sp>
        <p:nvSpPr>
          <p:cNvPr id="12" name="Left Brace 11"/>
          <p:cNvSpPr/>
          <p:nvPr/>
        </p:nvSpPr>
        <p:spPr>
          <a:xfrm rot="4329892">
            <a:off x="1227304" y="765412"/>
            <a:ext cx="1844788" cy="3762809"/>
          </a:xfrm>
          <a:prstGeom prst="leftBrace">
            <a:avLst>
              <a:gd name="adj1" fmla="val 27936"/>
              <a:gd name="adj2" fmla="val 53439"/>
            </a:avLst>
          </a:prstGeom>
          <a:ln w="41275"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30" y="629151"/>
            <a:ext cx="317023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993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Uterine horn/horns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862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470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Testicle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347609" cy="550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0008203">
            <a:off x="2302157" y="1137862"/>
            <a:ext cx="228600" cy="2514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22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Spleen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08484"/>
            <a:ext cx="3976687" cy="220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1329"/>
            <a:ext cx="4738687" cy="369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893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6350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012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Esophagus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98241"/>
            <a:ext cx="4578350" cy="212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12141"/>
            <a:ext cx="42576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47" y="1982008"/>
            <a:ext cx="2590800" cy="215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4135251"/>
            <a:ext cx="3588497" cy="269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4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Gall Bladder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19396"/>
            <a:ext cx="6397625" cy="47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0390983">
            <a:off x="3173131" y="1091402"/>
            <a:ext cx="533400" cy="392115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82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62000"/>
            <a:ext cx="428625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91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Kidney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810000" cy="508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3581400" cy="511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369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Liver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6858000" cy="514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1044859">
            <a:off x="1138308" y="1143001"/>
            <a:ext cx="381000" cy="2514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81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Lungs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83659"/>
            <a:ext cx="650574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592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1088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Ovary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 rot="20885053">
            <a:off x="1863077" y="1146628"/>
            <a:ext cx="228600" cy="185380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55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Ruminant Stomach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508123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62475"/>
            <a:ext cx="3200400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2269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7">
      <a:dk1>
        <a:srgbClr val="970D0D"/>
      </a:dk1>
      <a:lt1>
        <a:srgbClr val="FFFFFF"/>
      </a:lt1>
      <a:dk2>
        <a:srgbClr val="970D0D"/>
      </a:dk2>
      <a:lt2>
        <a:srgbClr val="DFDCB7"/>
      </a:lt2>
      <a:accent1>
        <a:srgbClr val="D8D8D8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74</TotalTime>
  <Words>61</Words>
  <Application>Microsoft Office PowerPoint</Application>
  <PresentationFormat>On-screen Show (4:3)</PresentationFormat>
  <Paragraphs>32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Cambria</vt:lpstr>
      <vt:lpstr>Adjacency</vt:lpstr>
      <vt:lpstr>Organ Identification</vt:lpstr>
      <vt:lpstr>Uterine horn/horns</vt:lpstr>
      <vt:lpstr>Gall Bladder</vt:lpstr>
      <vt:lpstr>Heart</vt:lpstr>
      <vt:lpstr>Kidney</vt:lpstr>
      <vt:lpstr>Liver</vt:lpstr>
      <vt:lpstr>Lungs</vt:lpstr>
      <vt:lpstr>Ovary</vt:lpstr>
      <vt:lpstr>Ruminant Stomach</vt:lpstr>
      <vt:lpstr>Monogastric Stomach</vt:lpstr>
      <vt:lpstr>Rumen</vt:lpstr>
      <vt:lpstr>Reticulum</vt:lpstr>
      <vt:lpstr>Omasum</vt:lpstr>
      <vt:lpstr>Abomasum</vt:lpstr>
      <vt:lpstr>Large Intestine</vt:lpstr>
      <vt:lpstr>Trachea</vt:lpstr>
      <vt:lpstr>Uterus</vt:lpstr>
      <vt:lpstr>Cervix</vt:lpstr>
      <vt:lpstr>Cecum</vt:lpstr>
      <vt:lpstr>Testicle</vt:lpstr>
      <vt:lpstr>Spleen</vt:lpstr>
      <vt:lpstr>Brain</vt:lpstr>
      <vt:lpstr>Esophagus</vt:lpstr>
    </vt:vector>
  </TitlesOfParts>
  <Company>College of Veterinary Medicine - Texas A&amp;M Univ.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 Identification</dc:title>
  <dc:creator>L Johnson's Lab</dc:creator>
  <cp:lastModifiedBy>Windows User</cp:lastModifiedBy>
  <cp:revision>6</cp:revision>
  <dcterms:created xsi:type="dcterms:W3CDTF">2017-01-23T15:26:26Z</dcterms:created>
  <dcterms:modified xsi:type="dcterms:W3CDTF">2017-02-08T21:10:39Z</dcterms:modified>
</cp:coreProperties>
</file>