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3142787-3BBA-4FA3-9CD1-421B95BFFFFD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142787-3BBA-4FA3-9CD1-421B95BFFFFD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3142787-3BBA-4FA3-9CD1-421B95BFFFFD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3142787-3BBA-4FA3-9CD1-421B95BFFFFD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s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PEER PROGRAM, TEXAS A&amp;M UNIVERSITY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88581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Bearded Dragon</a:t>
            </a:r>
            <a:endParaRPr lang="es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3" y="2245903"/>
            <a:ext cx="4730496" cy="31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37" y="2245903"/>
            <a:ext cx="4219063" cy="31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35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Chameleon</a:t>
            </a:r>
            <a:endParaRPr lang="es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9405"/>
            <a:ext cx="6002774" cy="401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74" y="2059404"/>
            <a:ext cx="2895600" cy="401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43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Gecko</a:t>
            </a:r>
            <a:endParaRPr lang="es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" y="2406831"/>
            <a:ext cx="5676900" cy="341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88" y="2417717"/>
            <a:ext cx="3406140" cy="340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8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Iguana</a:t>
            </a:r>
            <a:endParaRPr lang="es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177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</TotalTime>
  <Words>12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Georgia</vt:lpstr>
      <vt:lpstr>Trebuchet MS</vt:lpstr>
      <vt:lpstr>Wingdings 2</vt:lpstr>
      <vt:lpstr>Urban</vt:lpstr>
      <vt:lpstr>Reptiles</vt:lpstr>
      <vt:lpstr>Bearded Dragon</vt:lpstr>
      <vt:lpstr>Chameleon</vt:lpstr>
      <vt:lpstr>Gecko</vt:lpstr>
      <vt:lpstr>Iguana</vt:lpstr>
    </vt:vector>
  </TitlesOfParts>
  <Company>College of Veterinary Medicine - Texas A&amp;M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Reptiles</dc:title>
  <dc:creator>L Johnson's Lab</dc:creator>
  <cp:lastModifiedBy>Windows User</cp:lastModifiedBy>
  <cp:revision>2</cp:revision>
  <dcterms:created xsi:type="dcterms:W3CDTF">2016-10-27T15:23:34Z</dcterms:created>
  <dcterms:modified xsi:type="dcterms:W3CDTF">2017-02-08T21:15:20Z</dcterms:modified>
</cp:coreProperties>
</file>